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63" r:id="rId3"/>
    <p:sldId id="282" r:id="rId4"/>
    <p:sldId id="257" r:id="rId5"/>
    <p:sldId id="258" r:id="rId6"/>
    <p:sldId id="280" r:id="rId7"/>
    <p:sldId id="259" r:id="rId8"/>
    <p:sldId id="260" r:id="rId9"/>
    <p:sldId id="262" r:id="rId10"/>
    <p:sldId id="261" r:id="rId11"/>
    <p:sldId id="264" r:id="rId12"/>
    <p:sldId id="275" r:id="rId13"/>
    <p:sldId id="281" r:id="rId14"/>
    <p:sldId id="285" r:id="rId15"/>
    <p:sldId id="288" r:id="rId16"/>
    <p:sldId id="291" r:id="rId17"/>
    <p:sldId id="293" r:id="rId18"/>
    <p:sldId id="294" r:id="rId19"/>
    <p:sldId id="268" r:id="rId20"/>
    <p:sldId id="269" r:id="rId21"/>
    <p:sldId id="270" r:id="rId22"/>
    <p:sldId id="271" r:id="rId23"/>
    <p:sldId id="284" r:id="rId24"/>
    <p:sldId id="272" r:id="rId25"/>
    <p:sldId id="276" r:id="rId26"/>
    <p:sldId id="277" r:id="rId27"/>
    <p:sldId id="266" r:id="rId28"/>
    <p:sldId id="267" r:id="rId29"/>
    <p:sldId id="273" r:id="rId30"/>
    <p:sldId id="287" r:id="rId31"/>
    <p:sldId id="265" r:id="rId32"/>
    <p:sldId id="274" r:id="rId33"/>
    <p:sldId id="278" r:id="rId34"/>
    <p:sldId id="279" r:id="rId35"/>
    <p:sldId id="283" r:id="rId36"/>
    <p:sldId id="289" r:id="rId37"/>
    <p:sldId id="290" r:id="rId38"/>
    <p:sldId id="29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6613F-9689-4528-A724-7F2097C0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6BB924-3086-4146-83BD-64D6C4350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A51D8-10CE-4E55-9A01-E11E7A29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3CDCA-14C2-4A52-B03E-98E6449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3A8776-AF15-435D-A10E-D84330F1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2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9A97D-383E-460C-A654-FCB26CCF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A6FE07-2686-4E98-A845-338CF5D9A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E2C13-96C2-4E51-985B-D5074DD1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9B265-F4FC-447E-80F0-2A168DC6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309FA-DEF0-4653-A506-C9DD082C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1B84AC-1F86-44D3-80A4-8961D70C4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105A80-4EBF-4C56-99A7-E36461AEE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C69C5-56E5-4DE8-BEBC-4A2925E5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E27C8-593C-491E-99F8-E8088B8C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AE9EE-B7B6-4208-9101-FC857DD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1ED11-B44E-44FF-854D-8931A248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BF15F-A2E0-4A8B-95EF-54CB12D1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D3A47-C846-4030-8C19-DF8F0AF0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59289-627D-4BFD-B923-A9403F6F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89E4F-601E-4201-9553-EF2A968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75561-1394-4103-83BB-C671A85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7819-9AE0-48ED-A48A-D35B5FC8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E8C7F-E3B5-4836-8CDA-0EE4BE58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8625A-0FCC-4A08-857B-D223DC8A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EAB94-6878-4002-B8E9-C49A91AD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BC271-0F79-4502-A245-7BB7F56B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D5220-6BE5-47E6-9FB0-F53DD32F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76C2F-90E6-414F-A5B6-C2B428E45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D7C28-390A-4115-B94C-7B61AE73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380F5-5AED-45C2-BA93-FB3DB068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0E93F-126A-49CC-B84B-576ABE12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8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9CC67-0255-4162-841A-B15C43EF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B760D-CB3E-43C9-BE6E-3C3490F6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16265-ABF6-44B2-8F41-16704D205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B19F8B-4132-4116-974A-24FBB8A2C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34ABFA-2AF1-4EF9-BE3E-D1741A5F0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709C8-E63A-4D46-9568-3BC50FB9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048045-A1FF-4C99-AF24-CCFAB8E9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AE84B4-5C6E-4BB5-BCC6-A820664B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088B3-AA44-4D79-B72A-C07197B6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026F9-E0BD-43F7-B53D-8D9E9441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C505B0-58D6-4DCE-8DA7-EE4364C8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9C6DD-75F0-404A-913A-E7FE8EB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6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357D4-3AB8-4129-AF46-ED91E3A0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2986B-8D0A-465F-A2A5-ED093D69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6E093-2405-435F-B984-DE586905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F7D1E-ED74-485B-8107-8E1BFC2C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DB867-CCD6-462B-9D22-909FB444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B0CFB-FE4B-4621-A269-FA6D2816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772BD0-D201-4A53-A69F-EA2C8AAC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B468C-3265-47C2-AAAE-2BDA1D96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CAADD-BAC6-44E6-AC2A-CC59039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1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580E6-E0F7-4510-90FA-45ADBC0E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24ED4F-8AF4-4159-B1F5-11859ED15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EE4-6D8A-4C04-B452-8A34C1416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ABF5C-1777-472B-9D37-BD73EA68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C69BB3-1C8A-40D5-87B0-B46E888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F6C2-74CA-4B3A-95AF-80272BEF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0251C-5727-48EF-8EAD-9FE9E4A2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90B2B-B19B-4771-95C7-1A0CCD17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718FB-1677-4918-812C-A0B04B1B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274A9-D53B-4550-9E67-EE42BEB3CB80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6E1-C741-4714-82B7-D632EBC4F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C0FD6-F7DA-457C-ABF3-7C49CE0EB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6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5D81-77F4-4316-BAD6-C51AFB76B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0300"/>
            <a:ext cx="9144000" cy="2387600"/>
          </a:xfrm>
        </p:spPr>
        <p:txBody>
          <a:bodyPr/>
          <a:lstStyle/>
          <a:p>
            <a:r>
              <a:rPr lang="ko-KR" altLang="en-US"/>
              <a:t>스포츠웨어 쇼핑몰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6481CA-F7B6-4877-AC83-02A82F486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믹키</a:t>
            </a:r>
            <a:endParaRPr lang="en-US" altLang="ko-KR" dirty="0"/>
          </a:p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김태훈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최명화</a:t>
            </a:r>
            <a:r>
              <a:rPr lang="en-US" altLang="ko-KR" dirty="0"/>
              <a:t>, </a:t>
            </a:r>
            <a:r>
              <a:rPr lang="ko-KR" altLang="en-US" dirty="0" err="1"/>
              <a:t>석진홍</a:t>
            </a:r>
            <a:r>
              <a:rPr lang="en-US" altLang="ko-KR" dirty="0"/>
              <a:t>,</a:t>
            </a:r>
            <a:r>
              <a:rPr lang="ko-KR" altLang="en-US" dirty="0"/>
              <a:t> 김현정</a:t>
            </a:r>
            <a:r>
              <a:rPr lang="en-US" altLang="ko-KR" dirty="0"/>
              <a:t>, </a:t>
            </a:r>
            <a:r>
              <a:rPr lang="ko-KR" altLang="en-US" dirty="0"/>
              <a:t>이진영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54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A18AB4-32AA-4499-BA63-4F6F166B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2" y="1476461"/>
            <a:ext cx="7798785" cy="525570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74B4811-27ED-4D00-9E33-F0F878533404}"/>
              </a:ext>
            </a:extLst>
          </p:cNvPr>
          <p:cNvSpPr/>
          <p:nvPr/>
        </p:nvSpPr>
        <p:spPr>
          <a:xfrm>
            <a:off x="5539971" y="1862356"/>
            <a:ext cx="2211457" cy="3850547"/>
          </a:xfrm>
          <a:prstGeom prst="frame">
            <a:avLst>
              <a:gd name="adj1" fmla="val 46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F92EF83-E977-40E1-B7B3-B50F6520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74" y="180313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5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7-1. </a:t>
            </a:r>
            <a:r>
              <a:rPr lang="en-US" altLang="ko-KR" dirty="0" err="1"/>
              <a:t>Erd</a:t>
            </a:r>
            <a:r>
              <a:rPr lang="en-US" altLang="ko-KR" dirty="0"/>
              <a:t>-table(1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375ED-4F71-4037-935A-80A1A009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88" y="1535648"/>
            <a:ext cx="9388024" cy="49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5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7-2.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(2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회원</a:t>
            </a:r>
            <a:r>
              <a:rPr lang="en-US" altLang="ko-KR" dirty="0"/>
              <a:t>,</a:t>
            </a:r>
            <a:r>
              <a:rPr lang="ko-KR" altLang="en-US" dirty="0"/>
              <a:t>관리자 통합</a:t>
            </a:r>
            <a:r>
              <a:rPr lang="en-US" altLang="ko-KR" dirty="0"/>
              <a:t>, </a:t>
            </a:r>
            <a:r>
              <a:rPr lang="ko-KR" altLang="en-US" dirty="0"/>
              <a:t>배송삭제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6BBB5-AA10-44D5-9F3C-61230837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8694"/>
            <a:ext cx="10892413" cy="4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7-3.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(3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A8D73-6111-4597-97CD-C22E5E55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99" y="1737834"/>
            <a:ext cx="8864962" cy="47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7-4.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(4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C1E96-BB72-4426-AD9F-8EF0804B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38" y="1690688"/>
            <a:ext cx="9202723" cy="50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7-5.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(5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430CE-3303-4306-986A-3E13BC9D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1" y="1802136"/>
            <a:ext cx="806461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7-6.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(6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-23.01.30)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FE00B-23FA-4FCD-9470-D3D96CD2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33" y="1837189"/>
            <a:ext cx="9162733" cy="47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7-7.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(7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-23.01.31)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D8CCCF-B97A-4DAC-8DBF-94FB9DFC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04" y="1690688"/>
            <a:ext cx="9378191" cy="49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6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7-8.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(8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필드 추가</a:t>
            </a:r>
            <a:r>
              <a:rPr lang="en-US" altLang="ko-KR" dirty="0"/>
              <a:t>-23.02.13)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FBF61-5E8E-47CE-9826-77010A0D3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839" y="2496207"/>
            <a:ext cx="4096322" cy="2486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449594-6F8E-4299-BB80-A124176F91AC}"/>
              </a:ext>
            </a:extLst>
          </p:cNvPr>
          <p:cNvSpPr txBox="1"/>
          <p:nvPr/>
        </p:nvSpPr>
        <p:spPr>
          <a:xfrm>
            <a:off x="3787707" y="5192784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Product</a:t>
            </a:r>
            <a:r>
              <a:rPr lang="ko-KR" altLang="en-US" dirty="0"/>
              <a:t> 테이블에 상품등록일</a:t>
            </a:r>
            <a:r>
              <a:rPr lang="en-US" altLang="ko-KR" dirty="0"/>
              <a:t>(</a:t>
            </a:r>
            <a:r>
              <a:rPr lang="en-US" altLang="ko-KR" dirty="0" err="1"/>
              <a:t>p_date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04665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0CBF0-2D94-4322-B98B-7F722B9C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7C3E4-E212-4982-BC39-303ECFA1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949922"/>
            <a:ext cx="6584442" cy="3542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E11710-3D1E-452F-97DE-FE057F2B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5362"/>
            <a:ext cx="520137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78596"/>
            <a:ext cx="10515600" cy="303940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1. 일상과 밀접한 만큼 참고할 자료도 많고 그동안 배운 것들 구현하기 적합한 기능을 갖췄다.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2. 접근이 용이하여 데이터를 활용성이 높다.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2BB3-A9A8-4464-97BE-0A9B1D6F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검색기능의 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A42CD-7C0D-4ED4-B469-10EADF52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46" y="1524000"/>
            <a:ext cx="7752282" cy="504392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2653253-705E-4504-8646-34D28058BB70}"/>
              </a:ext>
            </a:extLst>
          </p:cNvPr>
          <p:cNvSpPr/>
          <p:nvPr/>
        </p:nvSpPr>
        <p:spPr>
          <a:xfrm>
            <a:off x="6438901" y="2916238"/>
            <a:ext cx="3028950" cy="722312"/>
          </a:xfrm>
          <a:prstGeom prst="frame">
            <a:avLst>
              <a:gd name="adj1" fmla="val 8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3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49A5-45E8-4173-93C9-258605DE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65" y="1242203"/>
            <a:ext cx="7030483" cy="53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10-1. </a:t>
            </a:r>
            <a:r>
              <a:rPr lang="ko-KR" altLang="en-US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716925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10-2. </a:t>
            </a:r>
            <a:r>
              <a:rPr lang="ko-KR" altLang="en-US" dirty="0"/>
              <a:t>관리자 페이</a:t>
            </a:r>
            <a:r>
              <a:rPr lang="en-US" altLang="ko-KR" dirty="0"/>
              <a:t>(</a:t>
            </a:r>
            <a:r>
              <a:rPr lang="ko-KR" altLang="en-US" dirty="0"/>
              <a:t>사용자관리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E1D92-513B-4E02-862C-959FAAD4F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06" y="1509250"/>
            <a:ext cx="7198788" cy="51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49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54DD8-C67F-4645-AB12-907F2053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10-3. </a:t>
            </a:r>
            <a:r>
              <a:rPr lang="ko-KR" altLang="en-US" dirty="0"/>
              <a:t>관리자 페이지로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F48AA-C7CD-43C0-BB81-1416360B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3" y="1690688"/>
            <a:ext cx="288647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04B16C-6F9E-44D8-B94A-5DDFE5A4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73" y="1252754"/>
            <a:ext cx="8042927" cy="5529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55843-93A8-4E26-921E-54A591402205}"/>
              </a:ext>
            </a:extLst>
          </p:cNvPr>
          <p:cNvSpPr/>
          <p:nvPr/>
        </p:nvSpPr>
        <p:spPr>
          <a:xfrm>
            <a:off x="1159787" y="3170412"/>
            <a:ext cx="830510" cy="325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2DC601-456E-4C4E-8AA8-32802B2F2B05}"/>
              </a:ext>
            </a:extLst>
          </p:cNvPr>
          <p:cNvSpPr/>
          <p:nvPr/>
        </p:nvSpPr>
        <p:spPr>
          <a:xfrm>
            <a:off x="2100935" y="3673568"/>
            <a:ext cx="1544798" cy="527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 페이지로 이동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007B8C-77BC-439F-8452-CCA6463D838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575042" y="2147439"/>
            <a:ext cx="354273" cy="102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8B8709-CB62-4080-973C-F84AAED6154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873334" y="2147439"/>
            <a:ext cx="0" cy="152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06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C823-4A37-47DE-B3D4-01968C52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782476-0DB1-431D-964D-CD92CAA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5" y="1690688"/>
            <a:ext cx="4017178" cy="49956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1D3F5F-565B-4931-8E38-B0BCDD7E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03" y="2172749"/>
            <a:ext cx="7555033" cy="403161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845BE93-6196-43EE-B089-ACCE58F1C431}"/>
              </a:ext>
            </a:extLst>
          </p:cNvPr>
          <p:cNvSpPr/>
          <p:nvPr/>
        </p:nvSpPr>
        <p:spPr>
          <a:xfrm>
            <a:off x="5209563" y="4079453"/>
            <a:ext cx="967617" cy="251669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12-1. </a:t>
            </a:r>
            <a:r>
              <a:rPr lang="ko-KR" altLang="en-US" dirty="0"/>
              <a:t>관심상품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C4CEB-DAFF-4C24-80CB-EC16A6FB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348378"/>
            <a:ext cx="9048750" cy="494581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A08B0FA-A24F-436E-952F-1A393CD998F2}"/>
              </a:ext>
            </a:extLst>
          </p:cNvPr>
          <p:cNvSpPr/>
          <p:nvPr/>
        </p:nvSpPr>
        <p:spPr>
          <a:xfrm>
            <a:off x="9038614" y="2057401"/>
            <a:ext cx="476861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77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12-2. </a:t>
            </a:r>
            <a:r>
              <a:rPr lang="ko-KR" altLang="en-US" dirty="0"/>
              <a:t>관심상품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F7B2B-5CA4-4B51-B96E-8929A31B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" y="1842780"/>
            <a:ext cx="6610978" cy="4650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51590-F6D9-426C-A87F-89905379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823980"/>
            <a:ext cx="5172797" cy="685896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31467E9-4F5D-4DB4-84BA-A99D61A34364}"/>
              </a:ext>
            </a:extLst>
          </p:cNvPr>
          <p:cNvSpPr/>
          <p:nvPr/>
        </p:nvSpPr>
        <p:spPr>
          <a:xfrm>
            <a:off x="8962414" y="4122104"/>
            <a:ext cx="1134086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0C98704-A32D-48F6-B0DE-B86F1112FCDD}"/>
              </a:ext>
            </a:extLst>
          </p:cNvPr>
          <p:cNvSpPr/>
          <p:nvPr/>
        </p:nvSpPr>
        <p:spPr>
          <a:xfrm>
            <a:off x="704239" y="1820344"/>
            <a:ext cx="953111" cy="492010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1AF31-38AD-4730-B196-9435A2E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핵심기능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10C4D-1303-45C6-A354-2FA679688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구매현황 정보조회 기능</a:t>
            </a:r>
            <a:r>
              <a:rPr lang="en-US" altLang="ko-KR" sz="2400" dirty="0"/>
              <a:t>(3-2)</a:t>
            </a:r>
          </a:p>
          <a:p>
            <a:r>
              <a:rPr lang="ko-KR" altLang="en-US" sz="2400" dirty="0"/>
              <a:t>장바구니</a:t>
            </a:r>
            <a:r>
              <a:rPr lang="en-US" altLang="ko-KR" sz="2400" dirty="0"/>
              <a:t>, </a:t>
            </a:r>
            <a:r>
              <a:rPr lang="ko-KR" altLang="en-US" sz="2400" dirty="0"/>
              <a:t>구매내역 참조하여 팝업 등 알림으로 상품 추천하는 기능</a:t>
            </a:r>
            <a:endParaRPr lang="en-US" altLang="ko-KR" sz="2400" dirty="0"/>
          </a:p>
          <a:p>
            <a:r>
              <a:rPr lang="ko-KR" altLang="en-US" sz="2400" dirty="0"/>
              <a:t>비회원</a:t>
            </a:r>
            <a:r>
              <a:rPr lang="en-US" altLang="ko-KR" sz="2400" dirty="0"/>
              <a:t>, </a:t>
            </a:r>
            <a:r>
              <a:rPr lang="ko-KR" altLang="en-US" sz="2400" dirty="0"/>
              <a:t>회원 구분하여 서비스이용</a:t>
            </a:r>
            <a:r>
              <a:rPr lang="en-US" altLang="ko-KR" sz="2400" dirty="0"/>
              <a:t>/</a:t>
            </a:r>
            <a:r>
              <a:rPr lang="ko-KR" altLang="en-US" sz="2400" dirty="0"/>
              <a:t>구매 가능여부</a:t>
            </a:r>
            <a:r>
              <a:rPr lang="en-US" altLang="ko-KR" sz="2400" dirty="0"/>
              <a:t>(5)</a:t>
            </a:r>
          </a:p>
          <a:p>
            <a:r>
              <a:rPr lang="ko-KR" altLang="en-US" sz="2400" dirty="0"/>
              <a:t>검색 시간을 축소시켜주는 태그기능</a:t>
            </a:r>
            <a:endParaRPr lang="en-US" altLang="ko-KR" sz="2400" dirty="0"/>
          </a:p>
          <a:p>
            <a:r>
              <a:rPr lang="ko-KR" altLang="en-US" sz="2400" dirty="0"/>
              <a:t>장바구니 안에 있는 상품 재고 알림</a:t>
            </a:r>
            <a:endParaRPr lang="en-US" altLang="ko-KR" sz="2400" dirty="0"/>
          </a:p>
          <a:p>
            <a:r>
              <a:rPr lang="ko-KR" altLang="en-US" sz="2400" dirty="0"/>
              <a:t>예약 기능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3800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2022</a:t>
            </a:r>
          </a:p>
          <a:p>
            <a:pPr marL="457200" lvl="1" indent="0">
              <a:buNone/>
            </a:pPr>
            <a:r>
              <a:rPr lang="en-US" altLang="ko-KR" sz="1400" dirty="0"/>
              <a:t>12.9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 </a:t>
            </a:r>
            <a:r>
              <a:rPr lang="ko-KR" altLang="en-US" sz="1400" dirty="0"/>
              <a:t>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부모댓글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답댓글에</a:t>
            </a:r>
            <a:r>
              <a:rPr lang="ko-KR" altLang="en-US" sz="1400" dirty="0"/>
              <a:t> 대하여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12.16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핵심기능 아이디어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12.29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사용자의 기능에 대하여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관리자 </a:t>
            </a:r>
            <a:r>
              <a:rPr lang="en-US" altLang="ko-KR" sz="1400" dirty="0"/>
              <a:t>– </a:t>
            </a:r>
            <a:r>
              <a:rPr lang="ko-KR" altLang="en-US" sz="1400" dirty="0"/>
              <a:t>통계</a:t>
            </a:r>
            <a:r>
              <a:rPr lang="en-US" altLang="ko-KR" sz="1400" dirty="0"/>
              <a:t>(</a:t>
            </a:r>
            <a:r>
              <a:rPr lang="ko-KR" altLang="en-US" sz="1400" dirty="0"/>
              <a:t>정산 등</a:t>
            </a:r>
            <a:r>
              <a:rPr lang="en-US" altLang="ko-KR" sz="1400" dirty="0"/>
              <a:t>), </a:t>
            </a:r>
            <a:r>
              <a:rPr lang="ko-KR" altLang="en-US" sz="1400" dirty="0"/>
              <a:t>제품등록</a:t>
            </a:r>
            <a:r>
              <a:rPr lang="en-US" altLang="ko-KR" sz="1400" dirty="0"/>
              <a:t>, </a:t>
            </a:r>
            <a:r>
              <a:rPr lang="ko-KR" altLang="en-US" sz="1400" dirty="0"/>
              <a:t>회원상세정보</a:t>
            </a:r>
            <a:r>
              <a:rPr lang="en-US" altLang="ko-KR" sz="1400" dirty="0"/>
              <a:t>(</a:t>
            </a:r>
            <a:r>
              <a:rPr lang="ko-KR" altLang="en-US" sz="1400" dirty="0"/>
              <a:t>구매내역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마케팅 관리</a:t>
            </a:r>
            <a:r>
              <a:rPr lang="en-US" altLang="ko-KR" sz="1400" dirty="0"/>
              <a:t>(SNS 			</a:t>
            </a:r>
            <a:r>
              <a:rPr lang="ko-KR" altLang="en-US" sz="1400" dirty="0"/>
              <a:t>연결</a:t>
            </a:r>
            <a:r>
              <a:rPr lang="en-US" altLang="ko-KR" sz="1400" dirty="0"/>
              <a:t>), </a:t>
            </a:r>
            <a:r>
              <a:rPr lang="ko-KR" altLang="en-US" sz="1400" dirty="0"/>
              <a:t>게시판 관리</a:t>
            </a:r>
            <a:r>
              <a:rPr lang="en-US" altLang="ko-KR" sz="1400" dirty="0"/>
              <a:t>(ex.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비밀댓글</a:t>
            </a:r>
            <a:r>
              <a:rPr lang="en-US" altLang="ko-KR" sz="1400" dirty="0"/>
              <a:t>), </a:t>
            </a:r>
            <a:r>
              <a:rPr lang="ko-KR" altLang="en-US" sz="1400" dirty="0"/>
              <a:t>포인트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 계정 관리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레이아웃</a:t>
            </a:r>
            <a:r>
              <a:rPr lang="en-US" altLang="ko-KR" sz="1400" dirty="0"/>
              <a:t>(</a:t>
            </a:r>
            <a:r>
              <a:rPr lang="ko-KR" altLang="en-US" sz="1400" dirty="0"/>
              <a:t>디자인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사용자 </a:t>
            </a:r>
            <a:r>
              <a:rPr lang="en-US" altLang="ko-KR" sz="1400" dirty="0"/>
              <a:t>- </a:t>
            </a:r>
            <a:r>
              <a:rPr lang="ko-KR" altLang="en-US" sz="1400" dirty="0"/>
              <a:t>오픈마켓</a:t>
            </a:r>
            <a:r>
              <a:rPr lang="en-US" altLang="ko-KR" sz="1400" dirty="0"/>
              <a:t>(ex. </a:t>
            </a:r>
            <a:r>
              <a:rPr lang="ko-KR" altLang="en-US" sz="1400" dirty="0"/>
              <a:t>옥션</a:t>
            </a:r>
            <a:r>
              <a:rPr lang="en-US" altLang="ko-KR" sz="1400" dirty="0"/>
              <a:t>, </a:t>
            </a:r>
            <a:r>
              <a:rPr lang="ko-KR" altLang="en-US" sz="1400" dirty="0"/>
              <a:t>알라딘</a:t>
            </a:r>
            <a:r>
              <a:rPr lang="en-US" altLang="ko-KR" sz="1400" dirty="0"/>
              <a:t>), </a:t>
            </a:r>
            <a:r>
              <a:rPr lang="ko-KR" altLang="en-US" sz="1400" dirty="0"/>
              <a:t>회원정보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내정보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후기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게시판 이용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84267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micky_SportsWear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패키지 이름</a:t>
            </a:r>
            <a:r>
              <a:rPr lang="en-US" altLang="ko-KR" sz="1400" dirty="0"/>
              <a:t>, view</a:t>
            </a:r>
            <a:r>
              <a:rPr lang="ko-KR" altLang="en-US" sz="1400" dirty="0"/>
              <a:t>단 폴더 이름 정하기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erdcould</a:t>
            </a:r>
            <a:r>
              <a:rPr lang="ko-KR" altLang="en-US" sz="1400" dirty="0"/>
              <a:t>에서 관리자 및 회원 통합</a:t>
            </a:r>
            <a:r>
              <a:rPr lang="en-US" altLang="ko-KR" sz="1400" dirty="0"/>
              <a:t>, </a:t>
            </a:r>
            <a:r>
              <a:rPr lang="ko-KR" altLang="en-US" sz="1400" dirty="0"/>
              <a:t>배송 부분 삭제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1.13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(</a:t>
            </a:r>
            <a:r>
              <a:rPr lang="ko-KR" altLang="en-US" sz="1400" dirty="0"/>
              <a:t>날짜</a:t>
            </a:r>
            <a:r>
              <a:rPr lang="en-US" altLang="ko-KR" sz="1400" dirty="0"/>
              <a:t>+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+</a:t>
            </a:r>
            <a:r>
              <a:rPr lang="ko-KR" altLang="en-US" sz="1400" dirty="0"/>
              <a:t>상품개수</a:t>
            </a:r>
            <a:r>
              <a:rPr lang="en-US" altLang="ko-KR" sz="1400" dirty="0"/>
              <a:t>+ </a:t>
            </a:r>
            <a:r>
              <a:rPr lang="ko-KR" altLang="en-US" sz="1400" dirty="0"/>
              <a:t>랜덤</a:t>
            </a:r>
            <a:r>
              <a:rPr lang="en-US" altLang="ko-KR" sz="1400" dirty="0"/>
              <a:t>(</a:t>
            </a:r>
            <a:r>
              <a:rPr lang="ko-KR" altLang="en-US" sz="1400" dirty="0"/>
              <a:t>중복검사추가</a:t>
            </a:r>
            <a:r>
              <a:rPr lang="en-US" altLang="ko-KR" sz="1400" dirty="0"/>
              <a:t>)),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주문상세번호</a:t>
            </a:r>
            <a:r>
              <a:rPr lang="en-US" altLang="ko-KR" sz="1400" dirty="0"/>
              <a:t>(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+</a:t>
            </a:r>
            <a:r>
              <a:rPr lang="ko-KR" altLang="en-US" sz="1400" dirty="0"/>
              <a:t>회원연락처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(</a:t>
            </a:r>
            <a:r>
              <a:rPr lang="ko-KR" altLang="en-US" sz="1400" dirty="0"/>
              <a:t>상품명</a:t>
            </a:r>
            <a:r>
              <a:rPr lang="en-US" altLang="ko-KR" sz="1400" dirty="0"/>
              <a:t>+</a:t>
            </a:r>
            <a:r>
              <a:rPr lang="ko-KR" altLang="en-US" sz="1400" dirty="0"/>
              <a:t>색상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후기 테이블</a:t>
            </a:r>
            <a:r>
              <a:rPr lang="en-US" altLang="ko-KR" sz="1400" dirty="0"/>
              <a:t> </a:t>
            </a:r>
            <a:r>
              <a:rPr lang="ko-KR" altLang="en-US" sz="1400" dirty="0"/>
              <a:t>세분화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관심상품 기능</a:t>
            </a:r>
            <a:r>
              <a:rPr lang="en-US" altLang="ko-KR" sz="1400" dirty="0"/>
              <a:t>(</a:t>
            </a:r>
            <a:r>
              <a:rPr lang="ko-KR" altLang="en-US" sz="1400" dirty="0"/>
              <a:t>자동삭제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지도서비스 추가</a:t>
            </a:r>
            <a:r>
              <a:rPr lang="en-US" altLang="ko-KR" sz="1400" dirty="0"/>
              <a:t>(</a:t>
            </a:r>
            <a:r>
              <a:rPr lang="ko-KR" altLang="en-US" sz="1400" dirty="0"/>
              <a:t>추후 다시 결정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 페이지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관계 설정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상품번호 </a:t>
            </a:r>
            <a:r>
              <a:rPr lang="ko-KR" altLang="en-US" sz="1400" dirty="0" err="1"/>
              <a:t>재구분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952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60B8F-3B54-4603-B69D-CCE16642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65CFF-5D1F-4B00-AB38-48541A6D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메인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제품 상세페이지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구매현황 정보조회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하단부 후기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검색기능의 태그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 관리자 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관심상품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31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1.27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erd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추가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옵션변경 기능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태훈 </a:t>
            </a:r>
            <a:r>
              <a:rPr lang="en-US" altLang="ko-KR" sz="1400" dirty="0"/>
              <a:t>-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,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, 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진홍 </a:t>
            </a:r>
            <a:r>
              <a:rPr lang="en-US" altLang="ko-KR" sz="1400" dirty="0"/>
              <a:t>- </a:t>
            </a:r>
            <a:r>
              <a:rPr lang="ko-KR" altLang="en-US" sz="1400" dirty="0"/>
              <a:t>상품관리게시판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삭제 구현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구현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명화 </a:t>
            </a:r>
            <a:r>
              <a:rPr lang="en-US" altLang="ko-KR" sz="1400" dirty="0"/>
              <a:t>– </a:t>
            </a:r>
            <a:r>
              <a:rPr lang="ko-KR" altLang="en-US" sz="1400" dirty="0"/>
              <a:t>주문페이지</a:t>
            </a:r>
            <a:r>
              <a:rPr lang="en-US" altLang="ko-KR" sz="1400" dirty="0"/>
              <a:t>, </a:t>
            </a:r>
            <a:r>
              <a:rPr lang="ko-KR" altLang="en-US" sz="1400" dirty="0"/>
              <a:t>주문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주문상세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주문내역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현정 </a:t>
            </a:r>
            <a:r>
              <a:rPr lang="en-US" altLang="ko-KR" sz="1400" dirty="0"/>
              <a:t>–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주문관리</a:t>
            </a:r>
            <a:r>
              <a:rPr lang="en-US" altLang="ko-KR" sz="1400" dirty="0"/>
              <a:t>, </a:t>
            </a:r>
            <a:r>
              <a:rPr lang="ko-KR" altLang="en-US" sz="1400" dirty="0"/>
              <a:t>주문현황</a:t>
            </a:r>
            <a:r>
              <a:rPr lang="en-US" altLang="ko-KR" sz="1400" dirty="0"/>
              <a:t>, </a:t>
            </a:r>
            <a:r>
              <a:rPr lang="ko-KR" altLang="en-US" sz="1400" dirty="0"/>
              <a:t>결재승인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진영 </a:t>
            </a:r>
            <a:r>
              <a:rPr lang="en-US" altLang="ko-KR" sz="1400" dirty="0"/>
              <a:t>– </a:t>
            </a:r>
            <a:r>
              <a:rPr lang="ko-KR" altLang="en-US" sz="1400" dirty="0"/>
              <a:t>상품후기</a:t>
            </a:r>
            <a:r>
              <a:rPr lang="en-US" altLang="ko-KR" sz="1400" dirty="0"/>
              <a:t>(</a:t>
            </a:r>
            <a:r>
              <a:rPr lang="ko-KR" altLang="en-US" sz="1400" dirty="0"/>
              <a:t>파일추가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),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구매통계</a:t>
            </a:r>
            <a:r>
              <a:rPr lang="en-US" altLang="ko-KR" sz="1400" dirty="0"/>
              <a:t>-</a:t>
            </a:r>
            <a:r>
              <a:rPr lang="ko-KR" altLang="en-US" sz="1400" dirty="0"/>
              <a:t>연령</a:t>
            </a:r>
            <a:r>
              <a:rPr lang="en-US" altLang="ko-KR" sz="1400" dirty="0"/>
              <a:t>,</a:t>
            </a:r>
            <a:r>
              <a:rPr lang="ko-KR" altLang="en-US" sz="1400" dirty="0"/>
              <a:t>성별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 구체적으로 내용 추가</a:t>
            </a:r>
            <a:r>
              <a:rPr lang="en-US" altLang="ko-KR" sz="1400" dirty="0"/>
              <a:t>,</a:t>
            </a:r>
            <a:r>
              <a:rPr lang="ko-KR" altLang="en-US" sz="1400" dirty="0"/>
              <a:t> 주문현황</a:t>
            </a:r>
            <a:r>
              <a:rPr lang="en-US" altLang="ko-KR" sz="1400" dirty="0"/>
              <a:t>(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통계가 상품배치에 영향 미치도록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통계를 내는 목적에 대해 생각해보기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1.30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23/01/30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1.31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23/01/31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9686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FBA37-EFF7-4336-8968-2812B4BD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22/12/9 </a:t>
            </a:r>
            <a:r>
              <a:rPr lang="ko-KR" altLang="en-US" dirty="0"/>
              <a:t>상품번호와 상품상세번호 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253-3938-418F-BF9F-EB6837DE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0" y="1690688"/>
            <a:ext cx="5682318" cy="46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3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23/1/5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</a:t>
            </a:r>
            <a:r>
              <a:rPr lang="en-US" altLang="ko-KR" sz="4400" dirty="0"/>
              <a:t>, view</a:t>
            </a:r>
            <a:r>
              <a:rPr lang="ko-KR" altLang="en-US" sz="4400" dirty="0"/>
              <a:t>단 폴더 이름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EE950-5303-4119-A236-EAAD3600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358321"/>
            <a:ext cx="635406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7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23/1/13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 수정</a:t>
            </a:r>
            <a:r>
              <a:rPr lang="en-US" altLang="ko-KR" sz="4400" dirty="0"/>
              <a:t>, </a:t>
            </a:r>
            <a:r>
              <a:rPr lang="ko-KR" altLang="en-US" sz="4400" dirty="0"/>
              <a:t>추가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F5322B-4DA1-42B6-AB42-8ADEF1F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471"/>
            <a:ext cx="10515600" cy="30394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ko-KR" dirty="0" err="1"/>
              <a:t>sports.controller.product</a:t>
            </a:r>
            <a:r>
              <a:rPr lang="en-US" altLang="ko-KR" dirty="0"/>
              <a:t>	//</a:t>
            </a:r>
            <a:r>
              <a:rPr lang="ko-KR" altLang="en-US" dirty="0"/>
              <a:t>상품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sports.controller.order</a:t>
            </a:r>
            <a:r>
              <a:rPr lang="en-US" altLang="ko-KR" dirty="0"/>
              <a:t>	//</a:t>
            </a:r>
            <a:r>
              <a:rPr lang="ko-KR" altLang="en-US" dirty="0"/>
              <a:t>주문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sports.controller.loginAndjoin</a:t>
            </a:r>
            <a:r>
              <a:rPr lang="en-US" altLang="ko-KR" dirty="0"/>
              <a:t>		//</a:t>
            </a:r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ko-KR" altLang="en-US" dirty="0"/>
              <a:t>회원가입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sports.db</a:t>
            </a:r>
            <a:r>
              <a:rPr lang="en-US" altLang="ko-KR" dirty="0"/>
              <a:t>		//</a:t>
            </a:r>
            <a:r>
              <a:rPr lang="en-US" altLang="ko-KR" dirty="0" err="1"/>
              <a:t>DBCon</a:t>
            </a:r>
            <a:r>
              <a:rPr lang="en-US" altLang="ko-KR" dirty="0"/>
              <a:t>(</a:t>
            </a:r>
            <a:r>
              <a:rPr lang="en-US" altLang="ko-KR" dirty="0" err="1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sports.dao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err="1"/>
              <a:t>sports.dto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sports.[	].service	//</a:t>
            </a:r>
            <a:r>
              <a:rPr lang="ko-KR" altLang="en-US" dirty="0"/>
              <a:t>기능별로 나누기</a:t>
            </a:r>
          </a:p>
          <a:p>
            <a:pPr marL="0" indent="0">
              <a:buNone/>
              <a:defRPr/>
            </a:pPr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5566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23/1/25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88" y="1593908"/>
            <a:ext cx="9504727" cy="461394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구현</a:t>
            </a:r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메인페이지</a:t>
            </a:r>
            <a:r>
              <a:rPr lang="en-US" altLang="ko-KR" dirty="0"/>
              <a:t>(</a:t>
            </a:r>
            <a:r>
              <a:rPr lang="ko-KR" altLang="en-US" dirty="0"/>
              <a:t>다같이</a:t>
            </a:r>
            <a:r>
              <a:rPr lang="en-US" altLang="ko-KR" dirty="0"/>
              <a:t>?)</a:t>
            </a:r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역할분담 상의 후 결정</a:t>
            </a:r>
          </a:p>
          <a:p>
            <a:pPr marL="0" indent="0">
              <a:buNone/>
              <a:defRPr/>
            </a:pPr>
            <a:r>
              <a:rPr lang="en-US" altLang="ko-KR" dirty="0"/>
              <a:t>4. </a:t>
            </a:r>
            <a:r>
              <a:rPr lang="ko-KR" altLang="en-US" dirty="0" err="1"/>
              <a:t>아이콘같은</a:t>
            </a:r>
            <a:r>
              <a:rPr lang="ko-KR" altLang="en-US" dirty="0"/>
              <a:t> 이미지는 나중에 정하기</a:t>
            </a:r>
          </a:p>
          <a:p>
            <a:pPr marL="0" indent="0">
              <a:buNone/>
              <a:defRPr/>
            </a:pPr>
            <a:r>
              <a:rPr lang="en-US" altLang="ko-KR" dirty="0"/>
              <a:t>5. </a:t>
            </a:r>
            <a:r>
              <a:rPr lang="ko-KR" altLang="en-US" dirty="0" err="1"/>
              <a:t>상위카테고리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	남성 </a:t>
            </a:r>
            <a:r>
              <a:rPr lang="en-US" altLang="ko-KR" dirty="0"/>
              <a:t>/ </a:t>
            </a:r>
            <a:r>
              <a:rPr lang="ko-KR" altLang="en-US" dirty="0"/>
              <a:t>여성 </a:t>
            </a:r>
            <a:r>
              <a:rPr lang="en-US" altLang="ko-KR" dirty="0"/>
              <a:t>/ </a:t>
            </a:r>
            <a:r>
              <a:rPr lang="ko-KR" altLang="en-US" dirty="0"/>
              <a:t>가방</a:t>
            </a:r>
            <a:r>
              <a:rPr lang="en-US" altLang="ko-KR" dirty="0"/>
              <a:t>&amp;</a:t>
            </a:r>
            <a:r>
              <a:rPr lang="ko-KR" altLang="en-US" dirty="0"/>
              <a:t>용품</a:t>
            </a:r>
          </a:p>
          <a:p>
            <a:pPr marL="0" indent="0">
              <a:buNone/>
              <a:defRPr/>
            </a:pPr>
            <a:r>
              <a:rPr lang="en-US" altLang="ko-KR" dirty="0"/>
              <a:t>6. </a:t>
            </a:r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테이블명 수정</a:t>
            </a:r>
          </a:p>
        </p:txBody>
      </p:sp>
    </p:spTree>
    <p:extLst>
      <p:ext uri="{BB962C8B-B14F-4D97-AF65-F5344CB8AC3E}">
        <p14:creationId xmlns:p14="http://schemas.microsoft.com/office/powerpoint/2010/main" val="2191010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23/1/26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54" y="1992692"/>
            <a:ext cx="8137321" cy="39701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dirty="0"/>
              <a:t>관리자 페이지로 이동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추가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관계 설정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상품상세번호</a:t>
            </a:r>
            <a:r>
              <a:rPr lang="en-US" altLang="ko-KR" dirty="0"/>
              <a:t>, </a:t>
            </a:r>
            <a:r>
              <a:rPr lang="ko-KR" altLang="en-US" dirty="0"/>
              <a:t>상품번호</a:t>
            </a:r>
            <a:r>
              <a:rPr lang="en-US" altLang="ko-KR" dirty="0"/>
              <a:t> </a:t>
            </a:r>
            <a:r>
              <a:rPr lang="ko-KR" altLang="en-US" dirty="0" err="1"/>
              <a:t>재구분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619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23/1/27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1" y="1992692"/>
            <a:ext cx="11313761" cy="3970187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ko-KR" altLang="en-US" sz="2800" dirty="0"/>
              <a:t>역할분담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erd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r>
              <a:rPr lang="en-US" altLang="ko-KR" sz="2800" dirty="0"/>
              <a:t>, </a:t>
            </a:r>
            <a:r>
              <a:rPr lang="ko-KR" altLang="en-US" sz="2800" dirty="0"/>
              <a:t>수정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ko-KR" altLang="en-US" sz="2800" dirty="0"/>
              <a:t>장바구니 옵션변경 기능 추가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태훈 </a:t>
            </a:r>
            <a:r>
              <a:rPr lang="en-US" altLang="ko-KR" sz="2800" dirty="0"/>
              <a:t>- 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, </a:t>
            </a:r>
            <a:r>
              <a:rPr lang="ko-KR" altLang="en-US" sz="2800" dirty="0"/>
              <a:t>로그아웃</a:t>
            </a:r>
            <a:r>
              <a:rPr lang="en-US" altLang="ko-KR" sz="2800" dirty="0"/>
              <a:t>, </a:t>
            </a:r>
            <a:r>
              <a:rPr lang="ko-KR" altLang="en-US" sz="2800" dirty="0"/>
              <a:t>회원관리</a:t>
            </a:r>
            <a:r>
              <a:rPr lang="en-US" altLang="ko-KR" sz="2800" dirty="0"/>
              <a:t>, 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진홍 </a:t>
            </a:r>
            <a:r>
              <a:rPr lang="en-US" altLang="ko-KR" sz="2800" dirty="0"/>
              <a:t>- </a:t>
            </a:r>
            <a:r>
              <a:rPr lang="ko-KR" altLang="en-US" sz="2800" dirty="0"/>
              <a:t>상품관리게시판</a:t>
            </a:r>
            <a:r>
              <a:rPr lang="en-US" altLang="ko-KR" sz="2800" dirty="0"/>
              <a:t>, </a:t>
            </a:r>
            <a:r>
              <a:rPr lang="ko-KR" altLang="en-US" sz="2800" dirty="0"/>
              <a:t>등록</a:t>
            </a:r>
            <a:r>
              <a:rPr lang="en-US" altLang="ko-KR" sz="2800" dirty="0"/>
              <a:t>, </a:t>
            </a:r>
            <a:r>
              <a:rPr lang="ko-KR" altLang="en-US" sz="2800" dirty="0"/>
              <a:t>삭제 구현</a:t>
            </a:r>
            <a:r>
              <a:rPr lang="en-US" altLang="ko-KR" sz="2800" dirty="0"/>
              <a:t>, </a:t>
            </a:r>
            <a:r>
              <a:rPr lang="ko-KR" altLang="en-US" sz="2800" dirty="0"/>
              <a:t>장바구니 구현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명화 </a:t>
            </a:r>
            <a:r>
              <a:rPr lang="en-US" altLang="ko-KR" sz="2800" dirty="0"/>
              <a:t>– </a:t>
            </a:r>
            <a:r>
              <a:rPr lang="ko-KR" altLang="en-US" sz="2800" dirty="0"/>
              <a:t>주문페이지</a:t>
            </a:r>
            <a:r>
              <a:rPr lang="en-US" altLang="ko-KR" sz="2800" dirty="0"/>
              <a:t>, </a:t>
            </a:r>
            <a:r>
              <a:rPr lang="ko-KR" altLang="en-US" sz="2800" dirty="0"/>
              <a:t>주문 기능</a:t>
            </a:r>
            <a:r>
              <a:rPr lang="en-US" altLang="ko-KR" sz="2800" dirty="0"/>
              <a:t>, </a:t>
            </a:r>
            <a:r>
              <a:rPr lang="ko-KR" altLang="en-US" sz="2800" dirty="0"/>
              <a:t>주문상세</a:t>
            </a:r>
            <a:r>
              <a:rPr lang="en-US" altLang="ko-KR" sz="2800" dirty="0"/>
              <a:t>(</a:t>
            </a:r>
            <a:r>
              <a:rPr lang="ko-KR" altLang="en-US" sz="2800" dirty="0"/>
              <a:t>모든 주문내역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현정 </a:t>
            </a:r>
            <a:r>
              <a:rPr lang="en-US" altLang="ko-KR" sz="2800" dirty="0"/>
              <a:t>–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주문관리</a:t>
            </a:r>
            <a:r>
              <a:rPr lang="en-US" altLang="ko-KR" sz="2800" dirty="0"/>
              <a:t>, </a:t>
            </a:r>
            <a:r>
              <a:rPr lang="ko-KR" altLang="en-US" sz="2800" dirty="0"/>
              <a:t>주문현황</a:t>
            </a:r>
            <a:r>
              <a:rPr lang="en-US" altLang="ko-KR" sz="2800" dirty="0"/>
              <a:t>, </a:t>
            </a:r>
            <a:r>
              <a:rPr lang="ko-KR" altLang="en-US" sz="2800" dirty="0"/>
              <a:t>결재승인</a:t>
            </a:r>
            <a:r>
              <a:rPr lang="en-US" altLang="ko-KR" sz="1700" dirty="0"/>
              <a:t>(</a:t>
            </a:r>
            <a:r>
              <a:rPr lang="ko-KR" altLang="en-US" sz="1700" dirty="0"/>
              <a:t>결제기능필요</a:t>
            </a:r>
            <a:r>
              <a:rPr lang="en-US" altLang="ko-KR" sz="1700" dirty="0"/>
              <a:t>)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진영 </a:t>
            </a:r>
            <a:r>
              <a:rPr lang="en-US" altLang="ko-KR" sz="2800" dirty="0"/>
              <a:t>– </a:t>
            </a:r>
            <a:r>
              <a:rPr lang="ko-KR" altLang="en-US" sz="2800" dirty="0"/>
              <a:t>상품후기</a:t>
            </a:r>
            <a:r>
              <a:rPr lang="en-US" altLang="ko-KR" sz="2800" dirty="0"/>
              <a:t>(</a:t>
            </a:r>
            <a:r>
              <a:rPr lang="ko-KR" altLang="en-US" sz="2800" dirty="0"/>
              <a:t>파일추가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별점</a:t>
            </a:r>
            <a:r>
              <a:rPr lang="en-US" altLang="ko-KR" sz="2800" dirty="0"/>
              <a:t>),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구매통계</a:t>
            </a:r>
            <a:r>
              <a:rPr lang="en-US" altLang="ko-KR" sz="2800" dirty="0"/>
              <a:t>-</a:t>
            </a:r>
            <a:r>
              <a:rPr lang="ko-KR" altLang="en-US" sz="2800" dirty="0"/>
              <a:t>연령</a:t>
            </a:r>
            <a:r>
              <a:rPr lang="en-US" altLang="ko-KR" sz="2800" dirty="0"/>
              <a:t>,</a:t>
            </a:r>
            <a:r>
              <a:rPr lang="ko-KR" altLang="en-US" sz="2800" dirty="0"/>
              <a:t>성별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 구체적으로 내용 추가</a:t>
            </a:r>
            <a:r>
              <a:rPr lang="en-US" altLang="ko-KR" sz="2800" dirty="0"/>
              <a:t>,</a:t>
            </a:r>
            <a:r>
              <a:rPr lang="ko-KR" altLang="en-US" sz="2800" dirty="0"/>
              <a:t> 주문현황</a:t>
            </a:r>
            <a:r>
              <a:rPr lang="en-US" altLang="ko-KR" sz="2800" dirty="0"/>
              <a:t>(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),</a:t>
            </a:r>
          </a:p>
          <a:p>
            <a:pPr marL="457200" lvl="1" indent="0">
              <a:buNone/>
            </a:pPr>
            <a:r>
              <a:rPr lang="ko-KR" altLang="en-US" sz="2800" dirty="0"/>
              <a:t>통계가 상품배치에 영향 미치도록</a:t>
            </a:r>
            <a:r>
              <a:rPr lang="en-US" altLang="ko-KR" sz="2800" dirty="0"/>
              <a:t>, </a:t>
            </a:r>
            <a:r>
              <a:rPr lang="ko-KR" altLang="en-US" sz="2800" dirty="0"/>
              <a:t>통계를 내는 목적에 대해 생각해보기</a:t>
            </a:r>
            <a:r>
              <a:rPr lang="en-US" altLang="ko-KR" sz="2800" dirty="0"/>
              <a:t>,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+</a:t>
            </a:r>
            <a:r>
              <a:rPr lang="ko-KR" altLang="en-US" sz="2800" dirty="0"/>
              <a:t>결제기능</a:t>
            </a:r>
            <a:r>
              <a:rPr lang="en-US" altLang="ko-KR" sz="2800" dirty="0"/>
              <a:t>, point </a:t>
            </a:r>
            <a:r>
              <a:rPr lang="ko-KR" altLang="en-US" sz="2800" dirty="0"/>
              <a:t>기능</a:t>
            </a:r>
            <a:r>
              <a:rPr lang="en-US" altLang="ko-KR" sz="2800" dirty="0"/>
              <a:t>, </a:t>
            </a:r>
            <a:r>
              <a:rPr lang="ko-KR" altLang="en-US" sz="2800" dirty="0"/>
              <a:t>해당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5620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23/1/30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ko-KR" altLang="en-US" dirty="0"/>
              <a:t>프로젝트 패키지명 수정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micky.sports.shop</a:t>
            </a:r>
            <a:r>
              <a:rPr lang="en-US" altLang="ko-KR" dirty="0"/>
              <a:t> </a:t>
            </a:r>
            <a:r>
              <a:rPr lang="ko-KR" altLang="en-US" dirty="0"/>
              <a:t>확정</a:t>
            </a:r>
            <a:endParaRPr lang="en-US" altLang="ko-KR" dirty="0"/>
          </a:p>
          <a:p>
            <a:r>
              <a:rPr lang="ko-KR" altLang="en-US" dirty="0"/>
              <a:t>오라클 계정 </a:t>
            </a:r>
            <a:r>
              <a:rPr lang="en-US" altLang="ko-KR" dirty="0"/>
              <a:t>micky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상품취소테이블</a:t>
            </a:r>
          </a:p>
          <a:p>
            <a:r>
              <a:rPr lang="ko-KR" altLang="en-US" dirty="0"/>
              <a:t>구매확정 기능 추가</a:t>
            </a:r>
            <a:endParaRPr lang="en-US" altLang="ko-KR" dirty="0"/>
          </a:p>
          <a:p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테이블 추가</a:t>
            </a:r>
            <a:r>
              <a:rPr lang="en-US" altLang="ko-KR" dirty="0"/>
              <a:t>, </a:t>
            </a:r>
            <a:r>
              <a:rPr lang="ko-KR" altLang="en-US" dirty="0"/>
              <a:t>타입 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</a:p>
          <a:p>
            <a:r>
              <a:rPr lang="ko-KR" altLang="en-US" dirty="0"/>
              <a:t>취소기능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 </a:t>
            </a:r>
            <a:r>
              <a:rPr lang="ko-KR" altLang="en-US" dirty="0"/>
              <a:t>상품주문취소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취소 요청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주문취소 리스트 필요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수령 후 반품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</a:p>
          <a:p>
            <a:r>
              <a:rPr lang="ko-KR" altLang="en-US" dirty="0"/>
              <a:t>상품주문번호</a:t>
            </a:r>
            <a:r>
              <a:rPr lang="en-US" altLang="ko-KR" dirty="0"/>
              <a:t>, </a:t>
            </a:r>
            <a:r>
              <a:rPr lang="ko-KR" altLang="en-US" dirty="0"/>
              <a:t>주문상세번호 조합 논의</a:t>
            </a:r>
          </a:p>
          <a:p>
            <a:r>
              <a:rPr lang="ko-KR" altLang="en-US" strike="sngStrike" dirty="0"/>
              <a:t>포인트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적립금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캐시 구분 </a:t>
            </a:r>
            <a:r>
              <a:rPr lang="en-US" altLang="ko-KR" dirty="0"/>
              <a:t>-&gt; </a:t>
            </a:r>
            <a:r>
              <a:rPr lang="ko-KR" altLang="en-US" dirty="0"/>
              <a:t>포인트만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테이블 전체 재수정</a:t>
            </a:r>
            <a:r>
              <a:rPr lang="en-US" altLang="ko-KR" dirty="0"/>
              <a:t>(primary key, foreign key</a:t>
            </a:r>
            <a:r>
              <a:rPr lang="ko-KR" altLang="en-US" dirty="0"/>
              <a:t>는 나중에 설정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리뷰</a:t>
            </a:r>
            <a:r>
              <a:rPr lang="en-US" altLang="ko-KR" dirty="0"/>
              <a:t>-</a:t>
            </a:r>
            <a:r>
              <a:rPr lang="ko-KR" altLang="en-US" dirty="0"/>
              <a:t>구매확정 </a:t>
            </a:r>
            <a:r>
              <a:rPr lang="en-US" altLang="ko-KR" dirty="0"/>
              <a:t>30</a:t>
            </a:r>
            <a:r>
              <a:rPr lang="ko-KR" altLang="en-US" dirty="0"/>
              <a:t>일 후까지 작성가능</a:t>
            </a:r>
            <a:endParaRPr lang="en-US" altLang="ko-KR" dirty="0"/>
          </a:p>
          <a:p>
            <a:r>
              <a:rPr lang="ko-KR" altLang="en-US" dirty="0"/>
              <a:t>프로젝트 배포 후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사용법 숙지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 </a:t>
            </a:r>
            <a:r>
              <a:rPr lang="en-US" altLang="ko-KR" dirty="0"/>
              <a:t>pull, push, </a:t>
            </a:r>
            <a:r>
              <a:rPr lang="ko-KR" altLang="en-US" dirty="0" err="1"/>
              <a:t>브랜치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293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23/1/31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3" y="1825625"/>
            <a:ext cx="11627141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IDao.xml, IDao.java </a:t>
            </a:r>
            <a:r>
              <a:rPr lang="ko-KR" altLang="en-US" dirty="0"/>
              <a:t>파일 세분화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분담한 테이블명 참조하여 파일명 재지정</a:t>
            </a:r>
            <a:endParaRPr lang="en-US" altLang="ko-KR" dirty="0"/>
          </a:p>
          <a:p>
            <a:pPr lvl="3"/>
            <a:r>
              <a:rPr lang="ko-KR" altLang="en-US" dirty="0"/>
              <a:t>리뷰 </a:t>
            </a:r>
            <a:r>
              <a:rPr lang="en-US" altLang="ko-KR" dirty="0"/>
              <a:t>: ReviewDao.xml</a:t>
            </a:r>
          </a:p>
          <a:p>
            <a:pPr lvl="3"/>
            <a:r>
              <a:rPr lang="ko-KR" altLang="en-US" dirty="0"/>
              <a:t>장바구니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CartDao.xml</a:t>
            </a:r>
          </a:p>
          <a:p>
            <a:pPr lvl="3"/>
            <a:r>
              <a:rPr lang="ko-KR" altLang="en-US" dirty="0"/>
              <a:t>회원관리 </a:t>
            </a:r>
            <a:r>
              <a:rPr lang="en-US" altLang="ko-KR" dirty="0"/>
              <a:t>: MemberDao.xml</a:t>
            </a:r>
          </a:p>
          <a:p>
            <a:pPr lvl="3"/>
            <a:r>
              <a:rPr lang="ko-KR" altLang="en-US" dirty="0"/>
              <a:t>주문관리자 </a:t>
            </a:r>
            <a:r>
              <a:rPr lang="en-US" altLang="ko-KR" dirty="0"/>
              <a:t>: AdminDao.xml</a:t>
            </a:r>
          </a:p>
          <a:p>
            <a:pPr lvl="3"/>
            <a:r>
              <a:rPr lang="ko-KR" altLang="en-US" dirty="0"/>
              <a:t>주문 </a:t>
            </a:r>
            <a:r>
              <a:rPr lang="en-US" altLang="ko-KR" dirty="0"/>
              <a:t>: OrderDao.xml</a:t>
            </a:r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폴더 안에 분담한 테이블명 참조하여 폴더 생성 후 작업 시작</a:t>
            </a:r>
            <a:endParaRPr lang="en-US" altLang="ko-KR" dirty="0"/>
          </a:p>
          <a:p>
            <a:r>
              <a:rPr lang="ko-KR" altLang="en-US" dirty="0"/>
              <a:t>테이블 참조한 </a:t>
            </a:r>
            <a:r>
              <a:rPr lang="en-US" altLang="ko-KR" dirty="0"/>
              <a:t>Dto.java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생성 후</a:t>
            </a:r>
            <a:r>
              <a:rPr lang="en-US" altLang="ko-KR" dirty="0"/>
              <a:t> </a:t>
            </a:r>
            <a:r>
              <a:rPr lang="en-US" altLang="ko-KR" dirty="0" err="1"/>
              <a:t>Sourcetree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재배포</a:t>
            </a:r>
            <a:endParaRPr lang="en-US" altLang="ko-KR" dirty="0"/>
          </a:p>
          <a:p>
            <a:r>
              <a:rPr lang="en-US" altLang="ko-KR" dirty="0" err="1"/>
              <a:t>micky.sports.shop.service</a:t>
            </a:r>
            <a:r>
              <a:rPr lang="en-US" altLang="ko-KR" dirty="0"/>
              <a:t> </a:t>
            </a:r>
            <a:r>
              <a:rPr lang="ko-KR" altLang="en-US" dirty="0"/>
              <a:t>패키지 세분화하여 작업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740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934" y="1235680"/>
            <a:ext cx="10872132" cy="532430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1. </a:t>
            </a:r>
            <a:r>
              <a:rPr lang="ko-KR" altLang="en-US" sz="4000"/>
              <a:t>메인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4C895-7CB0-4C76-8771-84415150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4" y="1166536"/>
            <a:ext cx="3877216" cy="73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CB346-98D8-4118-9CA7-D8541F24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5" y="1789889"/>
            <a:ext cx="5410955" cy="80021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9E93576-429E-4B59-A306-E8AB6187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2-1. </a:t>
            </a:r>
            <a:r>
              <a:rPr lang="ko-KR" altLang="en-US" sz="4000" dirty="0"/>
              <a:t>상위 카테고리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3AC02-6CC2-4702-86E0-6323A134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5" y="3213454"/>
            <a:ext cx="7802064" cy="3343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369179-07BE-4484-B330-D535986D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03" y="856891"/>
            <a:ext cx="2172003" cy="514421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A10EF4-EDDC-4021-BF10-351AB360BE43}"/>
              </a:ext>
            </a:extLst>
          </p:cNvPr>
          <p:cNvCxnSpPr/>
          <p:nvPr/>
        </p:nvCxnSpPr>
        <p:spPr>
          <a:xfrm flipH="1">
            <a:off x="3397541" y="2290194"/>
            <a:ext cx="6123964" cy="2021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8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카테고리 세분화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7F765-6F68-415C-9E90-C964EA04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43" y="1304316"/>
            <a:ext cx="6629798" cy="288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4D137-E2ED-45DE-AC92-A5EDE9A4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56" y="4125612"/>
            <a:ext cx="9183888" cy="24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A0B60-7A09-4E70-89FB-0BDD3BC3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제품 상세페이지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557D1-E909-4665-BB46-EEEC3C12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5" y="1850982"/>
            <a:ext cx="2410161" cy="4582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B4704-5F94-40F5-9C6A-73FD2335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78" y="4818975"/>
            <a:ext cx="1009791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16AB71-BD5C-4EE0-91B3-EBAAA672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11" y="2037287"/>
            <a:ext cx="2695951" cy="3181794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B6290842-2926-43FE-A4B9-A472AF96C706}"/>
              </a:ext>
            </a:extLst>
          </p:cNvPr>
          <p:cNvSpPr/>
          <p:nvPr/>
        </p:nvSpPr>
        <p:spPr>
          <a:xfrm>
            <a:off x="4819317" y="3587153"/>
            <a:ext cx="1875097" cy="61056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2145C56A-8483-4216-AA1E-71A378A5751A}"/>
              </a:ext>
            </a:extLst>
          </p:cNvPr>
          <p:cNvSpPr/>
          <p:nvPr/>
        </p:nvSpPr>
        <p:spPr>
          <a:xfrm>
            <a:off x="2908364" y="5219081"/>
            <a:ext cx="1093186" cy="41365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D02F49-9BCF-4981-8AC8-FD2C0342D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501" y="2037287"/>
            <a:ext cx="276263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CB954-95DF-4DD0-9BA7-16793917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구매현황 정보조회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CC6E7-6074-4C56-8515-4F5AF76B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2151222"/>
            <a:ext cx="7016434" cy="40312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796D92-F8EE-49D9-9166-C4B44501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8" y="5729815"/>
            <a:ext cx="2662293" cy="452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2B7CA3-FDA9-4B24-893F-E3E7164E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57" y="1255889"/>
            <a:ext cx="4823230" cy="540916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6CCBDEC-BB7A-4779-B4F4-F577D7E7D34D}"/>
              </a:ext>
            </a:extLst>
          </p:cNvPr>
          <p:cNvSpPr/>
          <p:nvPr/>
        </p:nvSpPr>
        <p:spPr>
          <a:xfrm>
            <a:off x="7075157" y="1196291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EFD7CAB-3380-406A-A068-E85B69989E98}"/>
              </a:ext>
            </a:extLst>
          </p:cNvPr>
          <p:cNvSpPr/>
          <p:nvPr/>
        </p:nvSpPr>
        <p:spPr>
          <a:xfrm>
            <a:off x="7075157" y="4049946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하단부 후기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094" y="1394703"/>
            <a:ext cx="6421381" cy="523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3361" y="1394703"/>
            <a:ext cx="1867161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1094</Words>
  <Application>Microsoft Office PowerPoint</Application>
  <PresentationFormat>와이드스크린</PresentationFormat>
  <Paragraphs>179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스포츠웨어 쇼핑몰</vt:lpstr>
      <vt:lpstr>주제선정 이유</vt:lpstr>
      <vt:lpstr>목차</vt:lpstr>
      <vt:lpstr>1. 메인</vt:lpstr>
      <vt:lpstr>2-1. 상위 카테고리</vt:lpstr>
      <vt:lpstr>2-2. 카테고리 세분화</vt:lpstr>
      <vt:lpstr>3.제품 상세페이지</vt:lpstr>
      <vt:lpstr>4. 구매현황 정보조회</vt:lpstr>
      <vt:lpstr>5. 하단부 후기</vt:lpstr>
      <vt:lpstr>6. 구매창 스크롤 방식(고정)</vt:lpstr>
      <vt:lpstr>7-1. Erd-table(1차)</vt:lpstr>
      <vt:lpstr>7-2. Erd-table  (2차-회원,관리자 통합, 배송삭제)</vt:lpstr>
      <vt:lpstr>7-3. Erd-table  (3차-필드명 수정)</vt:lpstr>
      <vt:lpstr>7-4. Erd-table  (4차-필드명 수정, 필드 추가)</vt:lpstr>
      <vt:lpstr>7-5. Erd-table  (5차-필드명 수정, 필드 추가)</vt:lpstr>
      <vt:lpstr>7-6. Erd-table  (6차-필드명 수정, 필드 추가, 삭제-23.01.30)</vt:lpstr>
      <vt:lpstr>7-7. Erd-table  (7차-필드명 수정-23.01.31)</vt:lpstr>
      <vt:lpstr>7-8. Erd-table  (8차-필드 추가-23.02.13)</vt:lpstr>
      <vt:lpstr>8. 비회원, 회원 구분하여 서비스 이용</vt:lpstr>
      <vt:lpstr>9. 검색기능의 태그</vt:lpstr>
      <vt:lpstr>10-1. 관리자 페이지</vt:lpstr>
      <vt:lpstr>10-2. 관리자 페이(사용자관리)</vt:lpstr>
      <vt:lpstr>10-3. 관리자 페이지로 이동</vt:lpstr>
      <vt:lpstr>11. Q&amp;A 작성하기 - 등록 후 수정, 삭제</vt:lpstr>
      <vt:lpstr>12-1. 관심상품(1)</vt:lpstr>
      <vt:lpstr>12-2. 관심상품(2)</vt:lpstr>
      <vt:lpstr>핵심기능 아이디어</vt:lpstr>
      <vt:lpstr>PowerPoint 프레젠테이션</vt:lpstr>
      <vt:lpstr>PowerPoint 프레젠테이션</vt:lpstr>
      <vt:lpstr>PowerPoint 프레젠테이션</vt:lpstr>
      <vt:lpstr>22/12/9 상품번호와 상품상세번호 구분</vt:lpstr>
      <vt:lpstr>23/1/5 회의내용   프로젝트 패키지 이름, view단 폴더 이름 </vt:lpstr>
      <vt:lpstr>23/1/13 회의내용   프로젝트 패키지 이름 수정, 추가</vt:lpstr>
      <vt:lpstr>23/1/25 회의내용</vt:lpstr>
      <vt:lpstr>23/1/26 회의내용</vt:lpstr>
      <vt:lpstr>23/1/27 회의내용</vt:lpstr>
      <vt:lpstr>23/1/30 회의내용</vt:lpstr>
      <vt:lpstr>23/1/31 회의내용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스포츠웨어 쇼핑몰</dc:title>
  <dc:creator>goott09</dc:creator>
  <cp:lastModifiedBy>goott09</cp:lastModifiedBy>
  <cp:revision>197</cp:revision>
  <dcterms:created xsi:type="dcterms:W3CDTF">2022-12-01T05:39:42Z</dcterms:created>
  <dcterms:modified xsi:type="dcterms:W3CDTF">2023-02-13T02:14:02Z</dcterms:modified>
  <cp:version/>
</cp:coreProperties>
</file>